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sldIdLst>
    <p:sldId id="262" r:id="rId2"/>
    <p:sldId id="257" r:id="rId3"/>
    <p:sldId id="259" r:id="rId4"/>
    <p:sldId id="260" r:id="rId5"/>
    <p:sldId id="263" r:id="rId6"/>
    <p:sldId id="264" r:id="rId7"/>
    <p:sldId id="265" r:id="rId8"/>
    <p:sldId id="266" r:id="rId9"/>
    <p:sldId id="26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36" autoAdjust="0"/>
    <p:restoredTop sz="94660"/>
  </p:normalViewPr>
  <p:slideViewPr>
    <p:cSldViewPr snapToGrid="0">
      <p:cViewPr varScale="1">
        <p:scale>
          <a:sx n="66" d="100"/>
          <a:sy n="66" d="100"/>
        </p:scale>
        <p:origin x="95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A62FA-515E-44DE-BC8E-B81C113EC2DD}" type="datetimeFigureOut">
              <a:rPr lang="es-SV" smtClean="0"/>
              <a:t>5/10/2024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52C401E-559F-4314-A02A-71074BB72F8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76458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A62FA-515E-44DE-BC8E-B81C113EC2DD}" type="datetimeFigureOut">
              <a:rPr lang="es-SV" smtClean="0"/>
              <a:t>5/10/2024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52C401E-559F-4314-A02A-71074BB72F8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88758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A62FA-515E-44DE-BC8E-B81C113EC2DD}" type="datetimeFigureOut">
              <a:rPr lang="es-SV" smtClean="0"/>
              <a:t>5/10/2024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52C401E-559F-4314-A02A-71074BB72F81}" type="slidenum">
              <a:rPr lang="es-SV" smtClean="0"/>
              <a:t>‹Nº›</a:t>
            </a:fld>
            <a:endParaRPr lang="es-SV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31164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A62FA-515E-44DE-BC8E-B81C113EC2DD}" type="datetimeFigureOut">
              <a:rPr lang="es-SV" smtClean="0"/>
              <a:t>5/10/2024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52C401E-559F-4314-A02A-71074BB72F8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0087461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A62FA-515E-44DE-BC8E-B81C113EC2DD}" type="datetimeFigureOut">
              <a:rPr lang="es-SV" smtClean="0"/>
              <a:t>5/10/2024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52C401E-559F-4314-A02A-71074BB72F81}" type="slidenum">
              <a:rPr lang="es-SV" smtClean="0"/>
              <a:t>‹Nº›</a:t>
            </a:fld>
            <a:endParaRPr lang="es-SV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765313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A62FA-515E-44DE-BC8E-B81C113EC2DD}" type="datetimeFigureOut">
              <a:rPr lang="es-SV" smtClean="0"/>
              <a:t>5/10/2024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52C401E-559F-4314-A02A-71074BB72F8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069393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A62FA-515E-44DE-BC8E-B81C113EC2DD}" type="datetimeFigureOut">
              <a:rPr lang="es-SV" smtClean="0"/>
              <a:t>5/10/2024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C401E-559F-4314-A02A-71074BB72F8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241053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A62FA-515E-44DE-BC8E-B81C113EC2DD}" type="datetimeFigureOut">
              <a:rPr lang="es-SV" smtClean="0"/>
              <a:t>5/10/2024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C401E-559F-4314-A02A-71074BB72F8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3283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A62FA-515E-44DE-BC8E-B81C113EC2DD}" type="datetimeFigureOut">
              <a:rPr lang="es-SV" smtClean="0"/>
              <a:t>5/10/2024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C401E-559F-4314-A02A-71074BB72F8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88310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A62FA-515E-44DE-BC8E-B81C113EC2DD}" type="datetimeFigureOut">
              <a:rPr lang="es-SV" smtClean="0"/>
              <a:t>5/10/2024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52C401E-559F-4314-A02A-71074BB72F8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16513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A62FA-515E-44DE-BC8E-B81C113EC2DD}" type="datetimeFigureOut">
              <a:rPr lang="es-SV" smtClean="0"/>
              <a:t>5/10/2024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52C401E-559F-4314-A02A-71074BB72F8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93524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A62FA-515E-44DE-BC8E-B81C113EC2DD}" type="datetimeFigureOut">
              <a:rPr lang="es-SV" smtClean="0"/>
              <a:t>5/10/2024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52C401E-559F-4314-A02A-71074BB72F8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23826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A62FA-515E-44DE-BC8E-B81C113EC2DD}" type="datetimeFigureOut">
              <a:rPr lang="es-SV" smtClean="0"/>
              <a:t>5/10/2024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C401E-559F-4314-A02A-71074BB72F8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74700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A62FA-515E-44DE-BC8E-B81C113EC2DD}" type="datetimeFigureOut">
              <a:rPr lang="es-SV" smtClean="0"/>
              <a:t>5/10/2024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C401E-559F-4314-A02A-71074BB72F8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65114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A62FA-515E-44DE-BC8E-B81C113EC2DD}" type="datetimeFigureOut">
              <a:rPr lang="es-SV" smtClean="0"/>
              <a:t>5/10/2024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C401E-559F-4314-A02A-71074BB72F8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5865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A62FA-515E-44DE-BC8E-B81C113EC2DD}" type="datetimeFigureOut">
              <a:rPr lang="es-SV" smtClean="0"/>
              <a:t>5/10/2024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52C401E-559F-4314-A02A-71074BB72F8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09813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1A62FA-515E-44DE-BC8E-B81C113EC2DD}" type="datetimeFigureOut">
              <a:rPr lang="es-SV" smtClean="0"/>
              <a:t>5/10/2024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52C401E-559F-4314-A02A-71074BB72F8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0090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LX_GcXt2pI?feature=oembed" TargetMode="External"/><Relationship Id="rId4" Type="http://schemas.openxmlformats.org/officeDocument/2006/relationships/slide" Target="slide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631C7B1A-82AF-44FD-9AA1-90551AF7AB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88160" y="2080621"/>
            <a:ext cx="4805681" cy="2696761"/>
          </a:xfrm>
        </p:spPr>
        <p:txBody>
          <a:bodyPr>
            <a:normAutofit fontScale="90000"/>
          </a:bodyPr>
          <a:lstStyle/>
          <a:p>
            <a:r>
              <a:rPr lang="es-ES" dirty="0"/>
              <a:t>PRESENTACIÓN SOBRE LA VIDA DE MANUEL MEDRANO </a:t>
            </a:r>
            <a:endParaRPr lang="es-SV" dirty="0"/>
          </a:p>
        </p:txBody>
      </p:sp>
      <p:sp>
        <p:nvSpPr>
          <p:cNvPr id="4" name="Subtítulo 3">
            <a:extLst>
              <a:ext uri="{FF2B5EF4-FFF2-40B4-BE49-F238E27FC236}">
                <a16:creationId xmlns:a16="http://schemas.microsoft.com/office/drawing/2014/main" id="{FB36F8C6-B6E4-459D-86F2-9594E78E77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88160" y="4777382"/>
            <a:ext cx="4307840" cy="1126280"/>
          </a:xfrm>
        </p:spPr>
        <p:txBody>
          <a:bodyPr/>
          <a:lstStyle/>
          <a:p>
            <a:r>
              <a:rPr lang="es-ES" dirty="0"/>
              <a:t>PRESENTADO POR: </a:t>
            </a:r>
          </a:p>
          <a:p>
            <a:r>
              <a:rPr lang="es-ES" dirty="0"/>
              <a:t>LUISA FERNANDA RUIZ GRANADOS 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6DE756C1-A20A-4929-9361-B685076096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3841" y="1575117"/>
            <a:ext cx="4571999" cy="4571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149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ítulo 12">
            <a:extLst>
              <a:ext uri="{FF2B5EF4-FFF2-40B4-BE49-F238E27FC236}">
                <a16:creationId xmlns:a16="http://schemas.microsoft.com/office/drawing/2014/main" id="{D07469F8-D48F-48A8-929D-32B73CA440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761" y="719772"/>
            <a:ext cx="3362959" cy="1185228"/>
          </a:xfrm>
        </p:spPr>
        <p:txBody>
          <a:bodyPr/>
          <a:lstStyle/>
          <a:p>
            <a:pPr algn="just"/>
            <a:r>
              <a:rPr lang="es-ES" dirty="0"/>
              <a:t>CONTENIDO </a:t>
            </a:r>
            <a:endParaRPr lang="es-SV" dirty="0"/>
          </a:p>
        </p:txBody>
      </p:sp>
      <p:sp>
        <p:nvSpPr>
          <p:cNvPr id="14" name="Marcador de contenido 13">
            <a:extLst>
              <a:ext uri="{FF2B5EF4-FFF2-40B4-BE49-F238E27FC236}">
                <a16:creationId xmlns:a16="http://schemas.microsoft.com/office/drawing/2014/main" id="{7152CED0-AD1B-43CC-99FD-BC1DA2B4D9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7840" y="1584960"/>
            <a:ext cx="4272280" cy="455326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ES" dirty="0">
                <a:hlinkClick r:id="rId2" action="ppaction://hlinksldjump"/>
              </a:rPr>
              <a:t>BIOGRAFÍA </a:t>
            </a:r>
            <a:endParaRPr lang="es-ES" dirty="0"/>
          </a:p>
          <a:p>
            <a:pPr marL="0" indent="0" algn="just">
              <a:buNone/>
            </a:pPr>
            <a:endParaRPr lang="es-ES" dirty="0"/>
          </a:p>
          <a:p>
            <a:pPr algn="just"/>
            <a:r>
              <a:rPr lang="es-ES" dirty="0">
                <a:hlinkClick r:id="rId3" action="ppaction://hlinksldjump"/>
              </a:rPr>
              <a:t>ESTILO Y GÉNERO MUSICAL </a:t>
            </a:r>
            <a:endParaRPr lang="es-ES" dirty="0"/>
          </a:p>
          <a:p>
            <a:pPr marL="0" indent="0" algn="just">
              <a:buNone/>
            </a:pPr>
            <a:endParaRPr lang="es-ES" dirty="0"/>
          </a:p>
          <a:p>
            <a:pPr algn="just"/>
            <a:r>
              <a:rPr lang="es-ES" dirty="0">
                <a:hlinkClick r:id="rId4" action="ppaction://hlinksldjump"/>
              </a:rPr>
              <a:t>PRIMER ÁLBUM</a:t>
            </a:r>
            <a:endParaRPr lang="es-ES" dirty="0"/>
          </a:p>
          <a:p>
            <a:pPr marL="0" indent="0" algn="just">
              <a:buNone/>
            </a:pPr>
            <a:endParaRPr lang="es-ES" dirty="0"/>
          </a:p>
          <a:p>
            <a:pPr algn="just"/>
            <a:r>
              <a:rPr lang="es-ES" dirty="0">
                <a:hlinkClick r:id="rId5" action="ppaction://hlinksldjump"/>
              </a:rPr>
              <a:t>ULTIMO ÁLBUM  </a:t>
            </a:r>
            <a:endParaRPr lang="es-ES" dirty="0"/>
          </a:p>
          <a:p>
            <a:pPr marL="0" indent="0" algn="just">
              <a:buNone/>
            </a:pPr>
            <a:endParaRPr lang="es-ES" dirty="0"/>
          </a:p>
          <a:p>
            <a:pPr algn="just"/>
            <a:r>
              <a:rPr lang="es-ES" dirty="0">
                <a:hlinkClick r:id="rId6" action="ppaction://hlinksldjump"/>
              </a:rPr>
              <a:t>RECONOCIMIENTOS Y PREMIOS </a:t>
            </a:r>
            <a:endParaRPr lang="es-ES" dirty="0"/>
          </a:p>
          <a:p>
            <a:pPr marL="0" indent="0" algn="just">
              <a:buNone/>
            </a:pPr>
            <a:endParaRPr lang="es-ES" dirty="0"/>
          </a:p>
          <a:p>
            <a:pPr algn="just"/>
            <a:r>
              <a:rPr lang="es-ES" dirty="0">
                <a:hlinkClick r:id="rId7" action="ppaction://hlinksldjump"/>
              </a:rPr>
              <a:t>MI CANCION FAVORITA  </a:t>
            </a:r>
            <a:endParaRPr lang="es-ES" dirty="0"/>
          </a:p>
          <a:p>
            <a:pPr algn="just"/>
            <a:endParaRPr lang="es-ES" dirty="0"/>
          </a:p>
          <a:p>
            <a:pPr algn="just"/>
            <a:r>
              <a:rPr lang="es-ES" dirty="0">
                <a:hlinkClick r:id="rId8" action="ppaction://hlinksldjump"/>
              </a:rPr>
              <a:t>GRACIAS</a:t>
            </a:r>
            <a:endParaRPr lang="es-ES" dirty="0"/>
          </a:p>
          <a:p>
            <a:pPr algn="just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235432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F3A5DA-9D02-42EA-8CD6-3195E8C8B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2302" y="1076960"/>
            <a:ext cx="3897377" cy="1234440"/>
          </a:xfrm>
        </p:spPr>
        <p:txBody>
          <a:bodyPr/>
          <a:lstStyle/>
          <a:p>
            <a:r>
              <a:rPr lang="es-ES" dirty="0"/>
              <a:t>BIOGRAFÍA </a:t>
            </a:r>
            <a:endParaRPr lang="es-SV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8118061-F17F-408D-97CA-C4EEF0A21A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2302" y="2009514"/>
            <a:ext cx="4178807" cy="3771526"/>
          </a:xfrm>
        </p:spPr>
        <p:txBody>
          <a:bodyPr/>
          <a:lstStyle/>
          <a:p>
            <a:pPr marL="0" indent="0">
              <a:buNone/>
            </a:pPr>
            <a:r>
              <a:rPr lang="es-ES" b="1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Manuel Alejandro Medrano López</a:t>
            </a:r>
            <a:r>
              <a:rPr lang="es-E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(Nacido en </a:t>
            </a:r>
            <a:r>
              <a:rPr lang="es-ES" b="0" i="0" u="none" strike="noStrike" dirty="0">
                <a:effectLst/>
                <a:latin typeface="Arial" panose="020B0604020202020204" pitchFamily="34" charset="0"/>
              </a:rPr>
              <a:t>Cartagena de Indias</a:t>
            </a:r>
            <a:r>
              <a:rPr lang="es-E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es-ES" b="0" i="0" u="none" strike="noStrike" dirty="0">
                <a:effectLst/>
                <a:latin typeface="Arial" panose="020B0604020202020204" pitchFamily="34" charset="0"/>
              </a:rPr>
              <a:t>Colombia</a:t>
            </a:r>
            <a:r>
              <a:rPr lang="es-E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; 29 de octubre de 1987), es un </a:t>
            </a:r>
            <a:r>
              <a:rPr lang="es-ES" b="0" i="0" u="none" strike="noStrike" dirty="0">
                <a:effectLst/>
                <a:latin typeface="Arial" panose="020B0604020202020204" pitchFamily="34" charset="0"/>
              </a:rPr>
              <a:t>cantautor</a:t>
            </a:r>
            <a:r>
              <a:rPr lang="es-E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colombiano,​ ganador de dos </a:t>
            </a:r>
            <a:r>
              <a:rPr lang="es-ES" b="0" i="0" u="none" strike="noStrike" dirty="0">
                <a:effectLst/>
                <a:latin typeface="Arial" panose="020B0604020202020204" pitchFamily="34" charset="0"/>
              </a:rPr>
              <a:t>Premios Grammy Latinos</a:t>
            </a:r>
            <a:r>
              <a:rPr lang="es-E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</a:t>
            </a:r>
            <a:endParaRPr lang="es-SV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746671F1-0CC0-4B8C-BD12-0E93D3F0BF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091" y="1257300"/>
            <a:ext cx="6041870" cy="3398552"/>
          </a:xfrm>
          <a:prstGeom prst="rect">
            <a:avLst/>
          </a:prstGeom>
        </p:spPr>
      </p:pic>
      <p:sp>
        <p:nvSpPr>
          <p:cNvPr id="4" name="CuadroTexto 3">
            <a:hlinkClick r:id="rId3" action="ppaction://hlinksldjump"/>
            <a:extLst>
              <a:ext uri="{FF2B5EF4-FFF2-40B4-BE49-F238E27FC236}">
                <a16:creationId xmlns:a16="http://schemas.microsoft.com/office/drawing/2014/main" id="{F4F1D477-91B1-8E56-57BE-CDC385A17B53}"/>
              </a:ext>
            </a:extLst>
          </p:cNvPr>
          <p:cNvSpPr txBox="1"/>
          <p:nvPr/>
        </p:nvSpPr>
        <p:spPr>
          <a:xfrm>
            <a:off x="5181600" y="6226629"/>
            <a:ext cx="2627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Atràs</a:t>
            </a:r>
          </a:p>
        </p:txBody>
      </p:sp>
    </p:spTree>
    <p:extLst>
      <p:ext uri="{BB962C8B-B14F-4D97-AF65-F5344CB8AC3E}">
        <p14:creationId xmlns:p14="http://schemas.microsoft.com/office/powerpoint/2010/main" val="2215801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EEF97D-87DE-4B67-9A46-BFAF0EBE3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Estilo y género musical</a:t>
            </a:r>
            <a:endParaRPr lang="es-SV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CB83DA-B87D-4AE9-AECF-05AF49F35A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4999"/>
            <a:ext cx="4456176" cy="4243087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s-CO" dirty="0">
                <a:solidFill>
                  <a:srgbClr val="1F1F1F"/>
                </a:solidFill>
                <a:latin typeface="Arial" panose="020B0604020202020204" pitchFamily="34" charset="0"/>
              </a:rPr>
              <a:t>Pop</a:t>
            </a:r>
            <a:endParaRPr lang="es-CO" b="0" i="0" dirty="0">
              <a:solidFill>
                <a:srgbClr val="1F1F1F"/>
              </a:solidFill>
              <a:effectLst/>
              <a:latin typeface="Arial" panose="020B0604020202020204" pitchFamily="34" charset="0"/>
            </a:endParaRPr>
          </a:p>
          <a:p>
            <a:pPr marL="0" indent="0" algn="l">
              <a:buNone/>
            </a:pPr>
            <a:r>
              <a:rPr lang="es-ES" b="0" i="0" dirty="0">
                <a:solidFill>
                  <a:srgbClr val="1F1F1F"/>
                </a:solidFill>
                <a:effectLst/>
                <a:latin typeface="Google Sans"/>
              </a:rPr>
              <a:t>Es considerado uno de los artistas </a:t>
            </a:r>
            <a:r>
              <a:rPr lang="es-ES" b="0" i="0" dirty="0">
                <a:solidFill>
                  <a:srgbClr val="040C28"/>
                </a:solidFill>
                <a:effectLst/>
                <a:latin typeface="Google Sans"/>
              </a:rPr>
              <a:t>pop</a:t>
            </a:r>
            <a:r>
              <a:rPr lang="es-ES" b="0" i="0" dirty="0">
                <a:solidFill>
                  <a:srgbClr val="1F1F1F"/>
                </a:solidFill>
                <a:effectLst/>
                <a:latin typeface="Google Sans"/>
              </a:rPr>
              <a:t> mas importantes del continente, haciéndose a dos Latin Grammy con su primer álbum de estudio llamado “Manuel Medrano” que lo puso de inmediato en la mira nacional e internacional.</a:t>
            </a:r>
            <a:endParaRPr lang="es-CO" b="0" i="0" dirty="0">
              <a:solidFill>
                <a:srgbClr val="1F1F1F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s-ES" b="0" i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C817517-62F2-4C8D-9E0C-1F0E45E7C7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5666" y="1792224"/>
            <a:ext cx="6560562" cy="2779776"/>
          </a:xfrm>
          <a:prstGeom prst="rect">
            <a:avLst/>
          </a:prstGeom>
        </p:spPr>
      </p:pic>
      <p:sp>
        <p:nvSpPr>
          <p:cNvPr id="4" name="CuadroTexto 3">
            <a:hlinkClick r:id="rId3" action="ppaction://hlinksldjump"/>
            <a:extLst>
              <a:ext uri="{FF2B5EF4-FFF2-40B4-BE49-F238E27FC236}">
                <a16:creationId xmlns:a16="http://schemas.microsoft.com/office/drawing/2014/main" id="{F6407450-5B58-2A43-2220-FB3F0D9ADCF6}"/>
              </a:ext>
            </a:extLst>
          </p:cNvPr>
          <p:cNvSpPr txBox="1"/>
          <p:nvPr/>
        </p:nvSpPr>
        <p:spPr>
          <a:xfrm>
            <a:off x="4847771" y="6148086"/>
            <a:ext cx="2289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Atrás</a:t>
            </a:r>
          </a:p>
        </p:txBody>
      </p:sp>
    </p:spTree>
    <p:extLst>
      <p:ext uri="{BB962C8B-B14F-4D97-AF65-F5344CB8AC3E}">
        <p14:creationId xmlns:p14="http://schemas.microsoft.com/office/powerpoint/2010/main" val="4277777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9113C1-643E-4E49-9E80-BFFD55A26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04841" y="1284291"/>
            <a:ext cx="3724563" cy="1219200"/>
          </a:xfrm>
        </p:spPr>
        <p:txBody>
          <a:bodyPr/>
          <a:lstStyle/>
          <a:p>
            <a:r>
              <a:rPr lang="es-ES" dirty="0"/>
              <a:t>Primer álbum </a:t>
            </a:r>
            <a:endParaRPr lang="es-SV" dirty="0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36D6F24-E333-4FCB-993B-FD59788BE1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62186" y="2456822"/>
            <a:ext cx="3809872" cy="3411862"/>
          </a:xfrm>
        </p:spPr>
        <p:txBody>
          <a:bodyPr/>
          <a:lstStyle/>
          <a:p>
            <a:pPr marL="0" indent="0">
              <a:buNone/>
            </a:pPr>
            <a:r>
              <a:rPr lang="es-ES" b="1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Manuel Medrano</a:t>
            </a:r>
            <a:r>
              <a:rPr lang="es-E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es el </a:t>
            </a:r>
            <a:r>
              <a:rPr lang="es-ES" b="0" i="0" u="none" strike="noStrike" dirty="0">
                <a:effectLst/>
                <a:latin typeface="Arial" panose="020B0604020202020204" pitchFamily="34" charset="0"/>
              </a:rPr>
              <a:t>álbum de estudio</a:t>
            </a:r>
            <a:r>
              <a:rPr lang="es-E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debut del cantante </a:t>
            </a:r>
            <a:r>
              <a:rPr lang="es-ES" b="0" i="0" u="none" strike="noStrike" dirty="0">
                <a:effectLst/>
                <a:latin typeface="Arial" panose="020B0604020202020204" pitchFamily="34" charset="0"/>
              </a:rPr>
              <a:t>colombiano</a:t>
            </a:r>
            <a:r>
              <a:rPr lang="es-E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s-ES" b="0" i="0" u="none" strike="noStrike" dirty="0">
                <a:effectLst/>
                <a:latin typeface="Arial" panose="020B0604020202020204" pitchFamily="34" charset="0"/>
              </a:rPr>
              <a:t>Manuel Medrano</a:t>
            </a:r>
            <a:r>
              <a:rPr lang="es-E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lanzado el 30 de octubre de 2015.</a:t>
            </a:r>
            <a:endParaRPr lang="es-SV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C5A564C0-481D-4696-9223-046F19A668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840" y="1412239"/>
            <a:ext cx="4850451" cy="4850451"/>
          </a:xfrm>
          <a:prstGeom prst="rect">
            <a:avLst/>
          </a:prstGeom>
        </p:spPr>
      </p:pic>
      <p:sp>
        <p:nvSpPr>
          <p:cNvPr id="3" name="CuadroTexto 2">
            <a:hlinkClick r:id="rId3" action="ppaction://hlinksldjump"/>
            <a:extLst>
              <a:ext uri="{FF2B5EF4-FFF2-40B4-BE49-F238E27FC236}">
                <a16:creationId xmlns:a16="http://schemas.microsoft.com/office/drawing/2014/main" id="{3C8761BF-73F3-CC8D-C95A-25B311AAAE1E}"/>
              </a:ext>
            </a:extLst>
          </p:cNvPr>
          <p:cNvSpPr txBox="1"/>
          <p:nvPr/>
        </p:nvSpPr>
        <p:spPr>
          <a:xfrm>
            <a:off x="7286171" y="6262690"/>
            <a:ext cx="1770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Atrás</a:t>
            </a:r>
          </a:p>
        </p:txBody>
      </p:sp>
    </p:spTree>
    <p:extLst>
      <p:ext uri="{BB962C8B-B14F-4D97-AF65-F5344CB8AC3E}">
        <p14:creationId xmlns:p14="http://schemas.microsoft.com/office/powerpoint/2010/main" val="4209118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436616-08EF-4885-AEEE-572341828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5041" y="946778"/>
            <a:ext cx="4023360" cy="958222"/>
          </a:xfrm>
        </p:spPr>
        <p:txBody>
          <a:bodyPr/>
          <a:lstStyle/>
          <a:p>
            <a:r>
              <a:rPr lang="es-ES" dirty="0"/>
              <a:t>Ultimo álbum  </a:t>
            </a:r>
            <a:endParaRPr lang="es-SV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885077C-DE23-48B1-AE3E-122456743E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5040" y="2143760"/>
            <a:ext cx="4135120" cy="3767462"/>
          </a:xfrm>
        </p:spPr>
        <p:txBody>
          <a:bodyPr/>
          <a:lstStyle/>
          <a:p>
            <a:pPr marL="0" indent="0">
              <a:buNone/>
            </a:pPr>
            <a:r>
              <a:rPr lang="es-ES" b="0" i="0" dirty="0">
                <a:solidFill>
                  <a:srgbClr val="1F1F1F"/>
                </a:solidFill>
                <a:effectLst/>
                <a:latin typeface="Google Sans"/>
              </a:rPr>
              <a:t>Manuel Medrano regresa con </a:t>
            </a:r>
            <a:r>
              <a:rPr lang="es-ES" b="0" i="0" dirty="0">
                <a:solidFill>
                  <a:srgbClr val="040C28"/>
                </a:solidFill>
                <a:effectLst/>
                <a:latin typeface="Google Sans"/>
              </a:rPr>
              <a:t>Perfecto</a:t>
            </a:r>
            <a:r>
              <a:rPr lang="es-ES" b="0" i="0" dirty="0">
                <a:solidFill>
                  <a:srgbClr val="1F1F1F"/>
                </a:solidFill>
                <a:effectLst/>
                <a:latin typeface="Google Sans"/>
              </a:rPr>
              <a:t>, su tercer álbum de estudio tras el éxito de Eterno. A lo largo de 14 canciones, el cantante colombiano explora temas que van desde la nostalgia hasta la introspección, pasando por el amor y la exaltación de la vida misma.</a:t>
            </a:r>
            <a:endParaRPr lang="es-SV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104F886-1388-48F4-BEA3-13EA19087D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1896" y="1249680"/>
            <a:ext cx="4948651" cy="4144494"/>
          </a:xfrm>
          <a:prstGeom prst="rect">
            <a:avLst/>
          </a:prstGeom>
        </p:spPr>
      </p:pic>
      <p:sp>
        <p:nvSpPr>
          <p:cNvPr id="4" name="CuadroTexto 3">
            <a:hlinkClick r:id="rId3" action="ppaction://hlinksldjump"/>
            <a:extLst>
              <a:ext uri="{FF2B5EF4-FFF2-40B4-BE49-F238E27FC236}">
                <a16:creationId xmlns:a16="http://schemas.microsoft.com/office/drawing/2014/main" id="{0C479CDA-FFEF-5EB1-DB1F-C85AB24E0FAD}"/>
              </a:ext>
            </a:extLst>
          </p:cNvPr>
          <p:cNvSpPr txBox="1"/>
          <p:nvPr/>
        </p:nvSpPr>
        <p:spPr>
          <a:xfrm>
            <a:off x="2888343" y="6149982"/>
            <a:ext cx="1770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Atrás</a:t>
            </a:r>
          </a:p>
        </p:txBody>
      </p:sp>
    </p:spTree>
    <p:extLst>
      <p:ext uri="{BB962C8B-B14F-4D97-AF65-F5344CB8AC3E}">
        <p14:creationId xmlns:p14="http://schemas.microsoft.com/office/powerpoint/2010/main" val="2237172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DFCD41-6060-420E-BE4B-5D1DFEC1C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9281" y="762000"/>
            <a:ext cx="4805680" cy="1143000"/>
          </a:xfrm>
        </p:spPr>
        <p:txBody>
          <a:bodyPr>
            <a:normAutofit fontScale="90000"/>
          </a:bodyPr>
          <a:lstStyle/>
          <a:p>
            <a:r>
              <a:rPr lang="es-ES" dirty="0"/>
              <a:t>Reconocimientos y premios </a:t>
            </a:r>
            <a:endParaRPr lang="es-SV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6606683-2704-4097-90D3-6AA1F5BB58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9281" y="2240280"/>
            <a:ext cx="4724399" cy="4006222"/>
          </a:xfrm>
        </p:spPr>
        <p:txBody>
          <a:bodyPr/>
          <a:lstStyle/>
          <a:p>
            <a:pPr marL="0" indent="0">
              <a:buNone/>
            </a:pPr>
            <a:r>
              <a:rPr lang="es-E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Se presentó en vivo y por primera vez en la ceremonia de los Latin Grammy en 2016, donde además obtuvo dos estatuillas como Mejor Nuevo Artista y Mejor Álbum Cantautor por su álbum debut homónimo, por el cual tiene la certificación de Triple disco de Platino en Colombia y varios países de Latinoamérica.</a:t>
            </a:r>
            <a:endParaRPr lang="es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EE24C143-9AEA-4446-8C28-D6D67EEA56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3680" y="1145556"/>
            <a:ext cx="5438193" cy="3907132"/>
          </a:xfrm>
          <a:prstGeom prst="rect">
            <a:avLst/>
          </a:prstGeom>
        </p:spPr>
      </p:pic>
      <p:sp>
        <p:nvSpPr>
          <p:cNvPr id="4" name="CuadroTexto 3">
            <a:hlinkClick r:id="rId3" action="ppaction://hlinksldjump"/>
            <a:extLst>
              <a:ext uri="{FF2B5EF4-FFF2-40B4-BE49-F238E27FC236}">
                <a16:creationId xmlns:a16="http://schemas.microsoft.com/office/drawing/2014/main" id="{9C24FB53-B850-633A-3F37-38CB7CA2B318}"/>
              </a:ext>
            </a:extLst>
          </p:cNvPr>
          <p:cNvSpPr txBox="1"/>
          <p:nvPr/>
        </p:nvSpPr>
        <p:spPr>
          <a:xfrm>
            <a:off x="2583543" y="6246502"/>
            <a:ext cx="142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Atrás</a:t>
            </a:r>
          </a:p>
        </p:txBody>
      </p:sp>
    </p:spTree>
    <p:extLst>
      <p:ext uri="{BB962C8B-B14F-4D97-AF65-F5344CB8AC3E}">
        <p14:creationId xmlns:p14="http://schemas.microsoft.com/office/powerpoint/2010/main" val="16977962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0B3433-9153-40A8-933E-44CACB165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Mi canción favorita </a:t>
            </a:r>
            <a:endParaRPr lang="es-SV" dirty="0"/>
          </a:p>
        </p:txBody>
      </p:sp>
      <p:pic>
        <p:nvPicPr>
          <p:cNvPr id="6" name="Elementos multimedia en línea 5" title="Manuel Medrano - Bajo El Agua (Video Oficial)">
            <a:hlinkClick r:id="" action="ppaction://media"/>
            <a:extLst>
              <a:ext uri="{FF2B5EF4-FFF2-40B4-BE49-F238E27FC236}">
                <a16:creationId xmlns:a16="http://schemas.microsoft.com/office/drawing/2014/main" id="{552846EB-045A-4DE4-B4F5-7FE377F19036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465546" y="1626178"/>
            <a:ext cx="7260908" cy="4102792"/>
          </a:xfrm>
          <a:prstGeom prst="rect">
            <a:avLst/>
          </a:prstGeom>
        </p:spPr>
      </p:pic>
      <p:sp>
        <p:nvSpPr>
          <p:cNvPr id="3" name="CuadroTexto 2">
            <a:hlinkClick r:id="rId4" action="ppaction://hlinksldjump"/>
            <a:extLst>
              <a:ext uri="{FF2B5EF4-FFF2-40B4-BE49-F238E27FC236}">
                <a16:creationId xmlns:a16="http://schemas.microsoft.com/office/drawing/2014/main" id="{161689F6-1E44-A332-ED41-4FF02A3F3755}"/>
              </a:ext>
            </a:extLst>
          </p:cNvPr>
          <p:cNvSpPr txBox="1"/>
          <p:nvPr/>
        </p:nvSpPr>
        <p:spPr>
          <a:xfrm>
            <a:off x="3991428" y="6233890"/>
            <a:ext cx="12046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Atrás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04482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54E5C382-39CC-C47E-DD68-5F9FEC04F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5257" y="1127691"/>
            <a:ext cx="6212114" cy="4020457"/>
          </a:xfrm>
        </p:spPr>
        <p:txBody>
          <a:bodyPr/>
          <a:lstStyle/>
          <a:p>
            <a:r>
              <a:rPr lang="es-ES" dirty="0"/>
              <a:t>¡GRACIAS!</a:t>
            </a:r>
          </a:p>
        </p:txBody>
      </p:sp>
      <p:sp>
        <p:nvSpPr>
          <p:cNvPr id="6" name="CuadroTexto 5">
            <a:hlinkClick r:id="rId2" action="ppaction://hlinksldjump"/>
            <a:extLst>
              <a:ext uri="{FF2B5EF4-FFF2-40B4-BE49-F238E27FC236}">
                <a16:creationId xmlns:a16="http://schemas.microsoft.com/office/drawing/2014/main" id="{B385516D-4C56-C41E-5AB0-2965566ABA95}"/>
              </a:ext>
            </a:extLst>
          </p:cNvPr>
          <p:cNvSpPr txBox="1"/>
          <p:nvPr/>
        </p:nvSpPr>
        <p:spPr>
          <a:xfrm>
            <a:off x="5007431" y="6197154"/>
            <a:ext cx="1596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Atrás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72335560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507</TotalTime>
  <Words>257</Words>
  <Application>Microsoft Office PowerPoint</Application>
  <PresentationFormat>Panorámica</PresentationFormat>
  <Paragraphs>37</Paragraphs>
  <Slides>9</Slides>
  <Notes>0</Notes>
  <HiddenSlides>0</HiddenSlides>
  <MMClips>1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5" baseType="lpstr">
      <vt:lpstr>Arial</vt:lpstr>
      <vt:lpstr>Century Gothic</vt:lpstr>
      <vt:lpstr>Google Sans</vt:lpstr>
      <vt:lpstr>Open Sans</vt:lpstr>
      <vt:lpstr>Wingdings 3</vt:lpstr>
      <vt:lpstr>Espiral</vt:lpstr>
      <vt:lpstr>PRESENTACIÓN SOBRE LA VIDA DE MANUEL MEDRANO </vt:lpstr>
      <vt:lpstr>CONTENIDO </vt:lpstr>
      <vt:lpstr>BIOGRAFÍA </vt:lpstr>
      <vt:lpstr>Estilo y género musical</vt:lpstr>
      <vt:lpstr>Primer álbum </vt:lpstr>
      <vt:lpstr>Ultimo álbum  </vt:lpstr>
      <vt:lpstr>Reconocimientos y premios </vt:lpstr>
      <vt:lpstr>Mi canción favorita </vt:lpstr>
      <vt:lpstr>¡GRACIAS!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Sobre La  Vida de Manuel Medrano</dc:title>
  <dc:creator>juan diego</dc:creator>
  <cp:lastModifiedBy>Usuario</cp:lastModifiedBy>
  <cp:revision>31</cp:revision>
  <dcterms:created xsi:type="dcterms:W3CDTF">2024-10-04T03:53:13Z</dcterms:created>
  <dcterms:modified xsi:type="dcterms:W3CDTF">2024-10-05T14:34:59Z</dcterms:modified>
</cp:coreProperties>
</file>